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6" d="100"/>
          <a:sy n="36" d="100"/>
        </p:scale>
        <p:origin x="-1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58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28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44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19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8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6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9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2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59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23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64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840A5-3C42-9D4D-93BD-523D8110EAAC}" type="datetimeFigureOut">
              <a:rPr lang="fr-FR" smtClean="0"/>
              <a:t>10/06/19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00A63-7811-1749-AC05-1F915B3260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28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media" Target="file://localhost/Users/michelhabib/Desktop/Ancien%20bureau/dern%20pdf/pdf2011adhd/07741Movie2.mov" TargetMode="External"/><Relationship Id="rId4" Type="http://schemas.openxmlformats.org/officeDocument/2006/relationships/video" Target="file://localhost/Users/michelhabib/Desktop/Ancien%20bureau/dern%20pdf/pdf2011adhd/07741Movie2.mo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7" Type="http://schemas.openxmlformats.org/officeDocument/2006/relationships/image" Target="../media/image2.jpeg"/><Relationship Id="rId1" Type="http://schemas.microsoft.com/office/2007/relationships/media" Target="file://localhost/Users/michelhabib/07741Movie1.mov" TargetMode="External"/><Relationship Id="rId2" Type="http://schemas.openxmlformats.org/officeDocument/2006/relationships/video" Target="file://localhost/Users/michelhabib/07741Movie1.m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07741Movie1.mov" descr="/Users/macbookmh/Movies/07741Movie1.avi">
            <a:hlinkClick r:id="" action="ppaction://media"/>
            <a:extLst>
              <a:ext uri="{FF2B5EF4-FFF2-40B4-BE49-F238E27FC236}">
                <a16:creationId xmlns="" xmlns:a16="http://schemas.microsoft.com/office/drawing/2014/main" id="{1C5F94DF-C924-5543-BBF7-124F1DD57A05}"/>
              </a:ext>
            </a:extLst>
          </p:cNvPr>
          <p:cNvPicPr>
            <a:picLocks noChangeAspect="1" noChangeArrowheads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3246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07741Movie2.mov" descr="/Users/macbookmh/Desktop/Ancien bureau/dern pdf/pdf2011adhd/07741Movie2.mov">
            <a:hlinkClick r:id="" action="ppaction://media"/>
            <a:extLst>
              <a:ext uri="{FF2B5EF4-FFF2-40B4-BE49-F238E27FC236}">
                <a16:creationId xmlns="" xmlns:a16="http://schemas.microsoft.com/office/drawing/2014/main" id="{3B1DB594-498A-B746-9243-BC9619771926}"/>
              </a:ext>
            </a:extLst>
          </p:cNvPr>
          <p:cNvPicPr>
            <a:picLocks noChangeAspect="1" noChangeArrowheads="1"/>
          </p:cNvPicPr>
          <p:nvPr>
            <a:vide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81400"/>
            <a:ext cx="58674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08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99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38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993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9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99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39"/>
                  </p:tgtEl>
                </p:cond>
              </p:nextCondLst>
            </p:seq>
            <p:video>
              <p:cMediaNode vol="80000">
                <p:cTn id="13" fill="hold" display="0">
                  <p:stCondLst>
                    <p:cond delay="indefinite"/>
                  </p:stCondLst>
                </p:cTn>
                <p:tgtEl>
                  <p:spTgt spid="39939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1</Slides>
  <Notes>0</Notes>
  <HiddenSlides>0</HiddenSlides>
  <MMClips>2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Resodys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 Habib</dc:creator>
  <cp:lastModifiedBy>Michel Habib</cp:lastModifiedBy>
  <cp:revision>1</cp:revision>
  <dcterms:created xsi:type="dcterms:W3CDTF">2019-06-10T16:08:01Z</dcterms:created>
  <dcterms:modified xsi:type="dcterms:W3CDTF">2019-06-10T16:08:31Z</dcterms:modified>
</cp:coreProperties>
</file>