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D5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01" autoAdjust="0"/>
  </p:normalViewPr>
  <p:slideViewPr>
    <p:cSldViewPr snapToGrid="0" snapToObjects="1">
      <p:cViewPr>
        <p:scale>
          <a:sx n="108" d="100"/>
          <a:sy n="108" d="100"/>
        </p:scale>
        <p:origin x="-13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45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9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88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2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4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9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19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4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77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35C1-51AF-9048-848D-8DF48A962450}" type="datetimeFigureOut">
              <a:rPr lang="fr-FR" smtClean="0"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C335-619C-4247-994A-D85409C0B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9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resody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9-11-12 à 22.1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60"/>
            <a:ext cx="9264963" cy="69778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-11259"/>
            <a:ext cx="926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spc="100" dirty="0" smtClean="0">
                <a:solidFill>
                  <a:srgbClr val="FFFFFF"/>
                </a:solidFill>
              </a:rPr>
              <a:t>Formation : </a:t>
            </a:r>
            <a:r>
              <a:rPr lang="fr-FR" sz="4800" b="1" spc="100" dirty="0" err="1" smtClean="0">
                <a:solidFill>
                  <a:srgbClr val="FFFFFF"/>
                </a:solidFill>
              </a:rPr>
              <a:t>Mélodys</a:t>
            </a:r>
            <a:r>
              <a:rPr lang="fr-FR" sz="4800" b="1" spc="100" dirty="0" smtClean="0">
                <a:solidFill>
                  <a:srgbClr val="FFFFFF"/>
                </a:solidFill>
              </a:rPr>
              <a:t> </a:t>
            </a:r>
            <a:r>
              <a:rPr lang="mr-IN" sz="4800" b="1" spc="100" dirty="0" smtClean="0">
                <a:solidFill>
                  <a:srgbClr val="FFFFFF"/>
                </a:solidFill>
              </a:rPr>
              <a:t>–</a:t>
            </a:r>
            <a:r>
              <a:rPr lang="fr-FR" sz="4800" b="1" spc="100" dirty="0" smtClean="0">
                <a:solidFill>
                  <a:srgbClr val="FFFFFF"/>
                </a:solidFill>
              </a:rPr>
              <a:t> </a:t>
            </a:r>
            <a:r>
              <a:rPr lang="fr-FR" sz="4800" b="1" spc="100" dirty="0" err="1" smtClean="0">
                <a:solidFill>
                  <a:srgbClr val="FFFFFF"/>
                </a:solidFill>
              </a:rPr>
              <a:t>Musadys</a:t>
            </a:r>
            <a:r>
              <a:rPr lang="fr-FR" sz="5400" b="1" dirty="0" smtClean="0">
                <a:solidFill>
                  <a:srgbClr val="FFFFFF"/>
                </a:solidFill>
              </a:rPr>
              <a:t>®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8729" y="5998162"/>
            <a:ext cx="8101897" cy="80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4800" baseline="30000" dirty="0" smtClean="0">
                <a:solidFill>
                  <a:schemeClr val="bg1"/>
                </a:solidFill>
              </a:rPr>
              <a:t>Un ensemble d’outils de remédiation </a:t>
            </a:r>
            <a:r>
              <a:rPr lang="fr-FR" sz="4800" baseline="30000" dirty="0" err="1">
                <a:solidFill>
                  <a:schemeClr val="bg1"/>
                </a:solidFill>
              </a:rPr>
              <a:t>cognitivo</a:t>
            </a:r>
            <a:r>
              <a:rPr lang="fr-FR" sz="4800" baseline="30000" dirty="0" smtClean="0">
                <a:solidFill>
                  <a:schemeClr val="bg1"/>
                </a:solidFill>
              </a:rPr>
              <a:t>-</a:t>
            </a:r>
          </a:p>
          <a:p>
            <a:pPr algn="ctr">
              <a:lnSpc>
                <a:spcPct val="70000"/>
              </a:lnSpc>
            </a:pPr>
            <a:r>
              <a:rPr lang="fr-FR" sz="4800" baseline="30000" dirty="0" smtClean="0">
                <a:solidFill>
                  <a:schemeClr val="bg1"/>
                </a:solidFill>
              </a:rPr>
              <a:t>musicale </a:t>
            </a:r>
            <a:r>
              <a:rPr lang="fr-FR" sz="4800" baseline="30000" dirty="0">
                <a:solidFill>
                  <a:schemeClr val="bg1"/>
                </a:solidFill>
              </a:rPr>
              <a:t>des troubles d’apprentissage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87631" y="5022765"/>
            <a:ext cx="7677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470" dirty="0" smtClean="0">
                <a:solidFill>
                  <a:srgbClr val="FFFF00"/>
                </a:solidFill>
                <a:latin typeface="Gotham Book"/>
                <a:cs typeface="Gotham Book"/>
              </a:rPr>
              <a:t>JEUDI 20 ET VENDREDI 21 FÉVRIER 2020 ECOLE ZEBR’AILES, 95300 PONTOISE </a:t>
            </a:r>
            <a:endParaRPr lang="fr-FR" sz="2000" b="1" spc="470" dirty="0">
              <a:solidFill>
                <a:srgbClr val="FFFF00"/>
              </a:solidFill>
              <a:latin typeface="Gotham Book"/>
              <a:cs typeface="Gotham Book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6534834"/>
            <a:ext cx="8795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</a:rPr>
              <a:t>Bulletin d’inscription à télécharger sur </a:t>
            </a:r>
            <a:r>
              <a:rPr lang="fr-FR" sz="1400" dirty="0" smtClean="0">
                <a:solidFill>
                  <a:srgbClr val="FFFF00"/>
                </a:solidFill>
                <a:hlinkClick r:id="rId3"/>
              </a:rPr>
              <a:t>www.resodys.org</a:t>
            </a:r>
            <a:r>
              <a:rPr lang="fr-FR" sz="1400" dirty="0" smtClean="0">
                <a:solidFill>
                  <a:srgbClr val="FFFF00"/>
                </a:solidFill>
              </a:rPr>
              <a:t>, rubrique Formation, sous-rubrique : </a:t>
            </a:r>
            <a:r>
              <a:rPr lang="fr-FR" sz="1400" dirty="0" err="1" smtClean="0">
                <a:solidFill>
                  <a:srgbClr val="FFFF00"/>
                </a:solidFill>
              </a:rPr>
              <a:t>Mélodys-Musadys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194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</Words>
  <Application>Microsoft Macintosh PowerPoint</Application>
  <PresentationFormat>Présentation à l'écran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Resodys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Habib</dc:creator>
  <cp:lastModifiedBy>Michel Habib</cp:lastModifiedBy>
  <cp:revision>7</cp:revision>
  <cp:lastPrinted>2019-11-12T21:37:44Z</cp:lastPrinted>
  <dcterms:created xsi:type="dcterms:W3CDTF">2019-11-12T21:14:16Z</dcterms:created>
  <dcterms:modified xsi:type="dcterms:W3CDTF">2019-11-20T14:12:57Z</dcterms:modified>
</cp:coreProperties>
</file>